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455" r:id="rId2"/>
    <p:sldId id="473" r:id="rId3"/>
    <p:sldId id="444" r:id="rId4"/>
    <p:sldId id="453" r:id="rId5"/>
    <p:sldId id="472" r:id="rId6"/>
    <p:sldId id="471" r:id="rId7"/>
    <p:sldId id="445" r:id="rId8"/>
    <p:sldId id="446" r:id="rId9"/>
    <p:sldId id="456" r:id="rId10"/>
    <p:sldId id="457" r:id="rId11"/>
    <p:sldId id="458" r:id="rId12"/>
    <p:sldId id="470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CC"/>
    <a:srgbClr val="CCFF99"/>
    <a:srgbClr val="CC66FF"/>
    <a:srgbClr val="FFFF99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>
      <p:cViewPr>
        <p:scale>
          <a:sx n="120" d="100"/>
          <a:sy n="120" d="100"/>
        </p:scale>
        <p:origin x="1158" y="-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842AD-6A96-48BC-A215-960D88E649F7}" type="datetimeFigureOut">
              <a:rPr lang="es-MX" smtClean="0"/>
              <a:t>07/02/2019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37C99-0526-4626-BD33-22C414AF40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0920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8910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1.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48" y="1582948"/>
            <a:ext cx="8460000" cy="51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1.5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48" y="1582948"/>
            <a:ext cx="8460000" cy="51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upo 6"/>
          <p:cNvGrpSpPr/>
          <p:nvPr userDrawn="1"/>
        </p:nvGrpSpPr>
        <p:grpSpPr>
          <a:xfrm>
            <a:off x="-398190" y="0"/>
            <a:ext cx="888460" cy="6858000"/>
            <a:chOff x="-398190" y="0"/>
            <a:chExt cx="888460" cy="6858000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398190" y="0"/>
              <a:ext cx="855390" cy="6858000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 userDrawn="1"/>
          </p:nvSpPr>
          <p:spPr>
            <a:xfrm rot="16200000">
              <a:off x="-400679" y="5967051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TTi</a:t>
              </a:r>
              <a:r>
                <a:rPr lang="es-MX" sz="28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++</a:t>
              </a:r>
              <a:endParaRPr lang="es-MX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 rot="16200000">
            <a:off x="-1053706" y="4179644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#Soluciones</a:t>
            </a:r>
            <a:endParaRPr lang="es-MX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45" y="76200"/>
            <a:ext cx="1480183" cy="13157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[LIQ19]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CONTEXTO / PROCESO BASE</a:t>
            </a:r>
            <a:endParaRPr lang="es-MX" dirty="0"/>
          </a:p>
        </p:txBody>
      </p:sp>
      <p:grpSp>
        <p:nvGrpSpPr>
          <p:cNvPr id="11" name="Grupo 10"/>
          <p:cNvGrpSpPr/>
          <p:nvPr/>
        </p:nvGrpSpPr>
        <p:grpSpPr>
          <a:xfrm>
            <a:off x="3730193" y="1676400"/>
            <a:ext cx="1683613" cy="492740"/>
            <a:chOff x="3925092" y="1676400"/>
            <a:chExt cx="1683613" cy="492740"/>
          </a:xfrm>
        </p:grpSpPr>
        <p:grpSp>
          <p:nvGrpSpPr>
            <p:cNvPr id="5" name="Grupo 4"/>
            <p:cNvGrpSpPr/>
            <p:nvPr/>
          </p:nvGrpSpPr>
          <p:grpSpPr>
            <a:xfrm>
              <a:off x="3925092" y="1676400"/>
              <a:ext cx="1293815" cy="492740"/>
              <a:chOff x="771635" y="5092449"/>
              <a:chExt cx="1293815" cy="49274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35" y="5092449"/>
                <a:ext cx="560965" cy="492740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181600"/>
                <a:ext cx="685800" cy="14560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381265"/>
                <a:ext cx="685800" cy="145605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5957" y="1888527"/>
              <a:ext cx="147849" cy="22746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0856" y="1882538"/>
              <a:ext cx="147849" cy="227460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962400" y="2401179"/>
            <a:ext cx="1431511" cy="347437"/>
            <a:chOff x="3917647" y="2444222"/>
            <a:chExt cx="1431511" cy="34743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8858" y="2444222"/>
              <a:ext cx="650300" cy="347437"/>
            </a:xfrm>
            <a:prstGeom prst="rect">
              <a:avLst/>
            </a:prstGeom>
          </p:spPr>
        </p:pic>
        <p:grpSp>
          <p:nvGrpSpPr>
            <p:cNvPr id="17" name="Grupo 16"/>
            <p:cNvGrpSpPr/>
            <p:nvPr/>
          </p:nvGrpSpPr>
          <p:grpSpPr>
            <a:xfrm>
              <a:off x="3917647" y="2444222"/>
              <a:ext cx="654353" cy="347437"/>
              <a:chOff x="3917647" y="2444222"/>
              <a:chExt cx="654353" cy="347437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700" y="2444222"/>
                <a:ext cx="650300" cy="347437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7233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9384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7647" y="2444222"/>
                <a:ext cx="147849" cy="227460"/>
              </a:xfrm>
              <a:prstGeom prst="rect">
                <a:avLst/>
              </a:prstGeom>
            </p:spPr>
          </p:pic>
        </p:grpSp>
      </p:grpSp>
      <p:cxnSp>
        <p:nvCxnSpPr>
          <p:cNvPr id="19" name="Shape 33"/>
          <p:cNvCxnSpPr>
            <a:stCxn id="6" idx="1"/>
            <a:endCxn id="13" idx="1"/>
          </p:cNvCxnSpPr>
          <p:nvPr/>
        </p:nvCxnSpPr>
        <p:spPr>
          <a:xfrm rot="10800000" flipH="1" flipV="1">
            <a:off x="3730193" y="1922770"/>
            <a:ext cx="236260" cy="652128"/>
          </a:xfrm>
          <a:prstGeom prst="bentConnector3">
            <a:avLst>
              <a:gd name="adj1" fmla="val -96758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/>
          <p:nvPr/>
        </p:nvSpPr>
        <p:spPr>
          <a:xfrm>
            <a:off x="4162230" y="2794963"/>
            <a:ext cx="990600" cy="1753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Resurtido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Conector angular 24"/>
          <p:cNvCxnSpPr>
            <a:stCxn id="12" idx="3"/>
            <a:endCxn id="24" idx="1"/>
          </p:cNvCxnSpPr>
          <p:nvPr/>
        </p:nvCxnSpPr>
        <p:spPr>
          <a:xfrm>
            <a:off x="5393911" y="2574898"/>
            <a:ext cx="1616489" cy="442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o 43"/>
          <p:cNvGrpSpPr/>
          <p:nvPr/>
        </p:nvGrpSpPr>
        <p:grpSpPr>
          <a:xfrm>
            <a:off x="6515100" y="2722820"/>
            <a:ext cx="1524000" cy="871714"/>
            <a:chOff x="6515100" y="2722820"/>
            <a:chExt cx="1524000" cy="871714"/>
          </a:xfrm>
        </p:grpSpPr>
        <p:pic>
          <p:nvPicPr>
            <p:cNvPr id="24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4"/>
            <p:cNvSpPr/>
            <p:nvPr/>
          </p:nvSpPr>
          <p:spPr>
            <a:xfrm>
              <a:off x="6515100" y="3324958"/>
              <a:ext cx="1524000" cy="26957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[2]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Primera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6605880" y="4728490"/>
            <a:ext cx="1342437" cy="581242"/>
            <a:chOff x="6605881" y="4343400"/>
            <a:chExt cx="1342437" cy="581242"/>
          </a:xfrm>
        </p:grpSpPr>
        <p:grpSp>
          <p:nvGrpSpPr>
            <p:cNvPr id="30" name="Grupo 29"/>
            <p:cNvGrpSpPr/>
            <p:nvPr/>
          </p:nvGrpSpPr>
          <p:grpSpPr>
            <a:xfrm flipH="1">
              <a:off x="6605881" y="4343400"/>
              <a:ext cx="1342437" cy="347437"/>
              <a:chOff x="3917647" y="2444222"/>
              <a:chExt cx="1431511" cy="347437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858" y="2444222"/>
                <a:ext cx="650300" cy="347437"/>
              </a:xfrm>
              <a:prstGeom prst="rect">
                <a:avLst/>
              </a:prstGeom>
            </p:spPr>
          </p:pic>
          <p:grpSp>
            <p:nvGrpSpPr>
              <p:cNvPr id="32" name="Grupo 31"/>
              <p:cNvGrpSpPr/>
              <p:nvPr/>
            </p:nvGrpSpPr>
            <p:grpSpPr>
              <a:xfrm>
                <a:off x="3917647" y="2444222"/>
                <a:ext cx="654353" cy="347437"/>
                <a:chOff x="3917647" y="2444222"/>
                <a:chExt cx="654353" cy="347437"/>
              </a:xfrm>
            </p:grpSpPr>
            <p:pic>
              <p:nvPicPr>
                <p:cNvPr id="33" name="Imagen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1700" y="2444222"/>
                  <a:ext cx="650300" cy="347437"/>
                </a:xfrm>
                <a:prstGeom prst="rect">
                  <a:avLst/>
                </a:prstGeom>
              </p:spPr>
            </p:pic>
            <p:pic>
              <p:nvPicPr>
                <p:cNvPr id="34" name="Imagen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17233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5" name="Imagen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384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6" name="Imagen 3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7647" y="2444222"/>
                  <a:ext cx="147849" cy="22746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Rectangle 4"/>
            <p:cNvSpPr/>
            <p:nvPr/>
          </p:nvSpPr>
          <p:spPr>
            <a:xfrm>
              <a:off x="6695741" y="4800627"/>
              <a:ext cx="1162717" cy="12401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[3]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Ruta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de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venta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8" name="Conector angular 37"/>
          <p:cNvCxnSpPr/>
          <p:nvPr/>
        </p:nvCxnSpPr>
        <p:spPr>
          <a:xfrm rot="5400000">
            <a:off x="6750267" y="4184432"/>
            <a:ext cx="10536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o 47"/>
          <p:cNvGrpSpPr/>
          <p:nvPr/>
        </p:nvGrpSpPr>
        <p:grpSpPr>
          <a:xfrm>
            <a:off x="3810000" y="4971448"/>
            <a:ext cx="1524000" cy="871714"/>
            <a:chOff x="6515100" y="2722820"/>
            <a:chExt cx="1524000" cy="871714"/>
          </a:xfrm>
        </p:grpSpPr>
        <p:pic>
          <p:nvPicPr>
            <p:cNvPr id="49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"/>
            <p:cNvSpPr/>
            <p:nvPr/>
          </p:nvSpPr>
          <p:spPr>
            <a:xfrm>
              <a:off x="6515100" y="3324958"/>
              <a:ext cx="1524000" cy="26957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[4]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Segunda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52" name="Conector angular 51"/>
          <p:cNvCxnSpPr>
            <a:stCxn id="37" idx="1"/>
            <a:endCxn id="50" idx="3"/>
          </p:cNvCxnSpPr>
          <p:nvPr/>
        </p:nvCxnSpPr>
        <p:spPr>
          <a:xfrm rot="10800000" flipV="1">
            <a:off x="5334000" y="5247724"/>
            <a:ext cx="1361740" cy="4606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agen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885" y="5247724"/>
            <a:ext cx="205089" cy="259606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1905000" y="4343400"/>
            <a:ext cx="1524000" cy="871714"/>
            <a:chOff x="1553002" y="4469067"/>
            <a:chExt cx="1524000" cy="871714"/>
          </a:xfrm>
        </p:grpSpPr>
        <p:grpSp>
          <p:nvGrpSpPr>
            <p:cNvPr id="57" name="Grupo 56"/>
            <p:cNvGrpSpPr/>
            <p:nvPr/>
          </p:nvGrpSpPr>
          <p:grpSpPr>
            <a:xfrm>
              <a:off x="1553002" y="4469067"/>
              <a:ext cx="1524000" cy="871714"/>
              <a:chOff x="6515100" y="2722820"/>
              <a:chExt cx="1524000" cy="871714"/>
            </a:xfrm>
          </p:grpSpPr>
          <p:pic>
            <p:nvPicPr>
              <p:cNvPr id="58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0400" y="2722820"/>
                <a:ext cx="533400" cy="589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ectangle 4"/>
              <p:cNvSpPr/>
              <p:nvPr/>
            </p:nvSpPr>
            <p:spPr>
              <a:xfrm>
                <a:off x="6515100" y="3324958"/>
                <a:ext cx="1524000" cy="269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i="1" dirty="0" smtClean="0">
                    <a:solidFill>
                      <a:schemeClr val="bg1">
                        <a:lumMod val="65000"/>
                      </a:schemeClr>
                    </a:solidFill>
                  </a:rPr>
                  <a:t>[5] L</a:t>
                </a:r>
                <a:r>
                  <a:rPr lang="es-MX" sz="1100" i="1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iquidación</a:t>
                </a:r>
                <a:endParaRPr lang="es-MX" sz="1100" b="1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575" y="4842220"/>
              <a:ext cx="205089" cy="259606"/>
            </a:xfrm>
            <a:prstGeom prst="rect">
              <a:avLst/>
            </a:prstGeom>
          </p:spPr>
        </p:pic>
      </p:grpSp>
      <p:cxnSp>
        <p:nvCxnSpPr>
          <p:cNvPr id="61" name="Conector angular 60"/>
          <p:cNvCxnSpPr>
            <a:stCxn id="50" idx="1"/>
            <a:endCxn id="56" idx="3"/>
          </p:cNvCxnSpPr>
          <p:nvPr/>
        </p:nvCxnSpPr>
        <p:spPr>
          <a:xfrm rot="10800000">
            <a:off x="2992662" y="4846356"/>
            <a:ext cx="817338" cy="8620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upo 76"/>
          <p:cNvGrpSpPr/>
          <p:nvPr/>
        </p:nvGrpSpPr>
        <p:grpSpPr>
          <a:xfrm>
            <a:off x="2167609" y="2647363"/>
            <a:ext cx="990600" cy="850339"/>
            <a:chOff x="2238580" y="2714013"/>
            <a:chExt cx="990600" cy="850339"/>
          </a:xfrm>
        </p:grpSpPr>
        <p:pic>
          <p:nvPicPr>
            <p:cNvPr id="68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188" y="2714013"/>
              <a:ext cx="531384" cy="58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n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3700" y="3070595"/>
              <a:ext cx="249211" cy="221986"/>
            </a:xfrm>
            <a:prstGeom prst="rect">
              <a:avLst/>
            </a:prstGeom>
          </p:spPr>
        </p:pic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237" y="3075761"/>
              <a:ext cx="205089" cy="259606"/>
            </a:xfrm>
            <a:prstGeom prst="rect">
              <a:avLst/>
            </a:prstGeom>
          </p:spPr>
        </p:pic>
        <p:sp>
          <p:nvSpPr>
            <p:cNvPr id="69" name="Rectangle 4"/>
            <p:cNvSpPr/>
            <p:nvPr/>
          </p:nvSpPr>
          <p:spPr>
            <a:xfrm>
              <a:off x="2238580" y="3388992"/>
              <a:ext cx="990600" cy="17536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[6]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Caja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70" name="Conector angular 69"/>
          <p:cNvCxnSpPr>
            <a:stCxn id="58" idx="0"/>
            <a:endCxn id="69" idx="2"/>
          </p:cNvCxnSpPr>
          <p:nvPr/>
        </p:nvCxnSpPr>
        <p:spPr>
          <a:xfrm rot="16200000" flipV="1">
            <a:off x="2242106" y="3918505"/>
            <a:ext cx="845698" cy="4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angular 77"/>
          <p:cNvCxnSpPr>
            <a:stCxn id="67" idx="3"/>
            <a:endCxn id="23" idx="1"/>
          </p:cNvCxnSpPr>
          <p:nvPr/>
        </p:nvCxnSpPr>
        <p:spPr>
          <a:xfrm flipV="1">
            <a:off x="3111940" y="2882643"/>
            <a:ext cx="1050290" cy="232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hape 33"/>
          <p:cNvCxnSpPr>
            <a:stCxn id="68" idx="1"/>
          </p:cNvCxnSpPr>
          <p:nvPr/>
        </p:nvCxnSpPr>
        <p:spPr>
          <a:xfrm rot="10800000" flipV="1">
            <a:off x="1080785" y="2940752"/>
            <a:ext cx="1316432" cy="3155248"/>
          </a:xfrm>
          <a:prstGeom prst="bentConnector2">
            <a:avLst/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4"/>
          <p:cNvSpPr/>
          <p:nvPr/>
        </p:nvSpPr>
        <p:spPr>
          <a:xfrm>
            <a:off x="1371600" y="5410200"/>
            <a:ext cx="575344" cy="1441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[INV]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Rectangle 4"/>
          <p:cNvSpPr/>
          <p:nvPr/>
        </p:nvSpPr>
        <p:spPr>
          <a:xfrm>
            <a:off x="737884" y="6347560"/>
            <a:ext cx="557516" cy="1524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[CYC]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9" name="Shape 33"/>
          <p:cNvCxnSpPr>
            <a:stCxn id="68" idx="1"/>
            <a:endCxn id="87" idx="1"/>
          </p:cNvCxnSpPr>
          <p:nvPr/>
        </p:nvCxnSpPr>
        <p:spPr>
          <a:xfrm rot="10800000" flipV="1">
            <a:off x="1371601" y="2940751"/>
            <a:ext cx="1025617" cy="2541525"/>
          </a:xfrm>
          <a:prstGeom prst="bentConnector3">
            <a:avLst>
              <a:gd name="adj1" fmla="val 127578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93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59"/>
          <p:cNvSpPr/>
          <p:nvPr/>
        </p:nvSpPr>
        <p:spPr>
          <a:xfrm>
            <a:off x="2667000" y="2057400"/>
            <a:ext cx="4076695" cy="4343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MX" sz="1200" b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ESTATUS_PRELIQUIDACION</a:t>
            </a:r>
            <a:endParaRPr lang="es-MX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[PPT] </a:t>
            </a:r>
            <a:r>
              <a:rPr lang="es-MX" sz="2000" b="0" dirty="0" smtClean="0">
                <a:latin typeface="Century Gothic" panose="020B0502020202020204" pitchFamily="34" charset="0"/>
              </a:rPr>
              <a:t>PLAN DE GASTO Y PRESUESTO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WORKFLOWS</a:t>
            </a:r>
            <a:endParaRPr lang="es-MX" dirty="0"/>
          </a:p>
        </p:txBody>
      </p:sp>
      <p:cxnSp>
        <p:nvCxnSpPr>
          <p:cNvPr id="38" name="Shape 33"/>
          <p:cNvCxnSpPr>
            <a:stCxn id="30" idx="3"/>
            <a:endCxn id="35" idx="0"/>
          </p:cNvCxnSpPr>
          <p:nvPr/>
        </p:nvCxnSpPr>
        <p:spPr>
          <a:xfrm>
            <a:off x="5525638" y="3244600"/>
            <a:ext cx="279057" cy="272948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3"/>
          <p:cNvCxnSpPr>
            <a:stCxn id="25" idx="3"/>
            <a:endCxn id="35" idx="0"/>
          </p:cNvCxnSpPr>
          <p:nvPr/>
        </p:nvCxnSpPr>
        <p:spPr>
          <a:xfrm>
            <a:off x="4265695" y="2527940"/>
            <a:ext cx="1539000" cy="344614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32"/>
          <p:cNvSpPr/>
          <p:nvPr/>
        </p:nvSpPr>
        <p:spPr>
          <a:xfrm>
            <a:off x="2933695" y="23907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chemeClr val="tx1"/>
                </a:solidFill>
              </a:rPr>
              <a:t>[#1] </a:t>
            </a:r>
            <a:r>
              <a:rPr lang="es-MX" sz="1050" b="1" dirty="0" smtClean="0">
                <a:solidFill>
                  <a:schemeClr val="tx1"/>
                </a:solidFill>
              </a:rPr>
              <a:t>RECIBIDA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28" name="Rectangle 132"/>
          <p:cNvSpPr/>
          <p:nvPr/>
        </p:nvSpPr>
        <p:spPr>
          <a:xfrm>
            <a:off x="2933695" y="382410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3</a:t>
            </a:r>
            <a:r>
              <a:rPr lang="es-MX" sz="1050" b="1" dirty="0" smtClean="0">
                <a:solidFill>
                  <a:schemeClr val="tx1"/>
                </a:solidFill>
              </a:rPr>
              <a:t>] AUTORIZADA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0" name="Rectangle 132"/>
          <p:cNvSpPr/>
          <p:nvPr/>
        </p:nvSpPr>
        <p:spPr>
          <a:xfrm>
            <a:off x="4193638" y="310744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2</a:t>
            </a:r>
            <a:r>
              <a:rPr lang="es-MX" sz="1050" b="1" dirty="0" smtClean="0">
                <a:solidFill>
                  <a:schemeClr val="tx1"/>
                </a:solidFill>
              </a:rPr>
              <a:t>] ACLARACION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1" name="Rectangle 132"/>
          <p:cNvSpPr/>
          <p:nvPr/>
        </p:nvSpPr>
        <p:spPr>
          <a:xfrm>
            <a:off x="2933695" y="525742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5] </a:t>
            </a:r>
            <a:r>
              <a:rPr lang="es-MX" sz="1050" b="1" dirty="0" smtClean="0">
                <a:solidFill>
                  <a:schemeClr val="tx1"/>
                </a:solidFill>
              </a:rPr>
              <a:t>PAGOS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2" name="Rectangle 132"/>
          <p:cNvSpPr/>
          <p:nvPr/>
        </p:nvSpPr>
        <p:spPr>
          <a:xfrm>
            <a:off x="2933695" y="454076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4] </a:t>
            </a:r>
            <a:r>
              <a:rPr lang="es-MX" sz="1050" b="1" dirty="0" smtClean="0">
                <a:solidFill>
                  <a:schemeClr val="tx1"/>
                </a:solidFill>
              </a:rPr>
              <a:t>PROGRAMADO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5" name="Rectangle 132"/>
          <p:cNvSpPr/>
          <p:nvPr/>
        </p:nvSpPr>
        <p:spPr>
          <a:xfrm>
            <a:off x="5138695" y="59740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[#7] CANCELADO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36" name="Shape 33"/>
          <p:cNvCxnSpPr>
            <a:stCxn id="32" idx="3"/>
            <a:endCxn id="35" idx="0"/>
          </p:cNvCxnSpPr>
          <p:nvPr/>
        </p:nvCxnSpPr>
        <p:spPr>
          <a:xfrm>
            <a:off x="4265695" y="4677920"/>
            <a:ext cx="1539000" cy="129616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33"/>
          <p:cNvCxnSpPr>
            <a:stCxn id="28" idx="3"/>
            <a:endCxn id="35" idx="0"/>
          </p:cNvCxnSpPr>
          <p:nvPr/>
        </p:nvCxnSpPr>
        <p:spPr>
          <a:xfrm>
            <a:off x="4265695" y="3961260"/>
            <a:ext cx="1539000" cy="201282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hape 33"/>
          <p:cNvCxnSpPr>
            <a:stCxn id="32" idx="2"/>
            <a:endCxn id="31" idx="0"/>
          </p:cNvCxnSpPr>
          <p:nvPr/>
        </p:nvCxnSpPr>
        <p:spPr>
          <a:xfrm>
            <a:off x="3599695" y="4815080"/>
            <a:ext cx="0" cy="4423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33"/>
          <p:cNvCxnSpPr>
            <a:stCxn id="28" idx="2"/>
            <a:endCxn id="32" idx="0"/>
          </p:cNvCxnSpPr>
          <p:nvPr/>
        </p:nvCxnSpPr>
        <p:spPr>
          <a:xfrm>
            <a:off x="3599695" y="4098420"/>
            <a:ext cx="0" cy="44234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33"/>
          <p:cNvCxnSpPr>
            <a:stCxn id="25" idx="2"/>
            <a:endCxn id="28" idx="0"/>
          </p:cNvCxnSpPr>
          <p:nvPr/>
        </p:nvCxnSpPr>
        <p:spPr>
          <a:xfrm>
            <a:off x="3599695" y="2665100"/>
            <a:ext cx="0" cy="115900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33"/>
          <p:cNvCxnSpPr>
            <a:stCxn id="31" idx="3"/>
            <a:endCxn id="35" idx="0"/>
          </p:cNvCxnSpPr>
          <p:nvPr/>
        </p:nvCxnSpPr>
        <p:spPr>
          <a:xfrm>
            <a:off x="4265695" y="5394580"/>
            <a:ext cx="1539000" cy="57950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32"/>
          <p:cNvSpPr/>
          <p:nvPr/>
        </p:nvSpPr>
        <p:spPr>
          <a:xfrm>
            <a:off x="2933695" y="59740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6</a:t>
            </a:r>
            <a:r>
              <a:rPr lang="es-MX" sz="1050" b="1" dirty="0" smtClean="0">
                <a:solidFill>
                  <a:schemeClr val="tx1"/>
                </a:solidFill>
              </a:rPr>
              <a:t>] LIQUIDADA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39" name="Shape 33"/>
          <p:cNvCxnSpPr>
            <a:stCxn id="31" idx="2"/>
            <a:endCxn id="37" idx="0"/>
          </p:cNvCxnSpPr>
          <p:nvPr/>
        </p:nvCxnSpPr>
        <p:spPr>
          <a:xfrm>
            <a:off x="3599695" y="5531740"/>
            <a:ext cx="0" cy="4423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33"/>
          <p:cNvCxnSpPr>
            <a:stCxn id="25" idx="2"/>
            <a:endCxn id="30" idx="0"/>
          </p:cNvCxnSpPr>
          <p:nvPr/>
        </p:nvCxnSpPr>
        <p:spPr>
          <a:xfrm rot="16200000" flipH="1">
            <a:off x="4008496" y="2256298"/>
            <a:ext cx="442340" cy="125994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33"/>
          <p:cNvCxnSpPr>
            <a:stCxn id="30" idx="2"/>
            <a:endCxn id="28" idx="0"/>
          </p:cNvCxnSpPr>
          <p:nvPr/>
        </p:nvCxnSpPr>
        <p:spPr>
          <a:xfrm rot="5400000">
            <a:off x="4008497" y="2972959"/>
            <a:ext cx="442340" cy="125994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33"/>
          <p:cNvCxnSpPr/>
          <p:nvPr/>
        </p:nvCxnSpPr>
        <p:spPr>
          <a:xfrm>
            <a:off x="8258748" y="1747817"/>
            <a:ext cx="756000" cy="31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33"/>
          <p:cNvCxnSpPr/>
          <p:nvPr/>
        </p:nvCxnSpPr>
        <p:spPr>
          <a:xfrm>
            <a:off x="8258748" y="1900535"/>
            <a:ext cx="756000" cy="318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7848600" y="1595735"/>
            <a:ext cx="438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 smtClean="0"/>
              <a:t>BTN</a:t>
            </a:r>
          </a:p>
          <a:p>
            <a:r>
              <a:rPr lang="es-MX" sz="1200" i="1" dirty="0" smtClean="0"/>
              <a:t>SYS</a:t>
            </a:r>
            <a:endParaRPr lang="es-MX" sz="1200" i="1" dirty="0"/>
          </a:p>
        </p:txBody>
      </p:sp>
    </p:spTree>
    <p:extLst>
      <p:ext uri="{BB962C8B-B14F-4D97-AF65-F5344CB8AC3E}">
        <p14:creationId xmlns:p14="http://schemas.microsoft.com/office/powerpoint/2010/main" val="22381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[SC]</a:t>
            </a:r>
            <a:r>
              <a:rPr lang="es-MX" dirty="0" smtClean="0">
                <a:latin typeface="Century Gothic" panose="020B0502020202020204" pitchFamily="34" charset="0"/>
              </a:rPr>
              <a:t> </a:t>
            </a:r>
            <a:r>
              <a:rPr lang="es-MX" dirty="0" err="1" smtClean="0">
                <a:latin typeface="Century Gothic" panose="020B0502020202020204" pitchFamily="34" charset="0"/>
              </a:rPr>
              <a:t>Screenshots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MENU PRINCIPAL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559" y="1654126"/>
            <a:ext cx="4744882" cy="505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22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PRELIQUIDACIONES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63" b="90000" l="4473" r="948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8077200" cy="394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9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8" b="96461" l="1385" r="975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69838"/>
            <a:ext cx="8001000" cy="490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31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7" b="97661" l="1279" r="97697">
                        <a14:foregroundMark x1="13101" y1="4394" x2="13101" y2="4394"/>
                        <a14:foregroundMark x1="15711" y1="4323" x2="15711" y2="4323"/>
                        <a14:foregroundMark x1="2917" y1="4252" x2="2917" y2="4252"/>
                        <a14:foregroundMark x1="95241" y1="3544" x2="95241" y2="3544"/>
                        <a14:foregroundMark x1="86899" y1="3473" x2="86899" y2="3473"/>
                        <a14:foregroundMark x1="88280" y1="3331" x2="88280" y2="3331"/>
                        <a14:foregroundMark x1="93040" y1="3331" x2="93040" y2="3331"/>
                        <a14:foregroundMark x1="3582" y1="3189" x2="3582" y2="3189"/>
                        <a14:foregroundMark x1="96162" y1="4607" x2="96162" y2="4607"/>
                        <a14:foregroundMark x1="96520" y1="5670" x2="96520" y2="5670"/>
                        <a14:foregroundMark x1="96315" y1="3331" x2="96315" y2="3331"/>
                        <a14:foregroundMark x1="94473" y1="3118" x2="94473" y2="3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10400" cy="5062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460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6" b="98070" l="1312" r="987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004904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93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305800" cy="518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67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" b="98112" l="735" r="99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162800" cy="477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18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CAJA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1" l="1094" r="98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781800" cy="459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00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[LIQ19]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CONTEXTO / PROCESO BASE</a:t>
            </a:r>
            <a:endParaRPr lang="es-MX" dirty="0"/>
          </a:p>
        </p:txBody>
      </p:sp>
      <p:grpSp>
        <p:nvGrpSpPr>
          <p:cNvPr id="11" name="Grupo 10"/>
          <p:cNvGrpSpPr/>
          <p:nvPr/>
        </p:nvGrpSpPr>
        <p:grpSpPr>
          <a:xfrm>
            <a:off x="3387618" y="1714198"/>
            <a:ext cx="918007" cy="268671"/>
            <a:chOff x="3925092" y="1676400"/>
            <a:chExt cx="1683613" cy="492740"/>
          </a:xfrm>
        </p:grpSpPr>
        <p:grpSp>
          <p:nvGrpSpPr>
            <p:cNvPr id="5" name="Grupo 4"/>
            <p:cNvGrpSpPr/>
            <p:nvPr/>
          </p:nvGrpSpPr>
          <p:grpSpPr>
            <a:xfrm>
              <a:off x="3925092" y="1676400"/>
              <a:ext cx="1293815" cy="492740"/>
              <a:chOff x="771635" y="5092449"/>
              <a:chExt cx="1293815" cy="49274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35" y="5092449"/>
                <a:ext cx="560965" cy="492740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181600"/>
                <a:ext cx="685800" cy="14560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381265"/>
                <a:ext cx="685800" cy="145605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5957" y="1888527"/>
              <a:ext cx="147849" cy="22746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0856" y="1882538"/>
              <a:ext cx="147849" cy="227460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183400" y="2233582"/>
            <a:ext cx="1250239" cy="303441"/>
            <a:chOff x="3917647" y="2444222"/>
            <a:chExt cx="1431511" cy="34743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8858" y="2444222"/>
              <a:ext cx="650300" cy="347437"/>
            </a:xfrm>
            <a:prstGeom prst="rect">
              <a:avLst/>
            </a:prstGeom>
          </p:spPr>
        </p:pic>
        <p:grpSp>
          <p:nvGrpSpPr>
            <p:cNvPr id="17" name="Grupo 16"/>
            <p:cNvGrpSpPr/>
            <p:nvPr/>
          </p:nvGrpSpPr>
          <p:grpSpPr>
            <a:xfrm>
              <a:off x="3917647" y="2444222"/>
              <a:ext cx="654353" cy="347437"/>
              <a:chOff x="3917647" y="2444222"/>
              <a:chExt cx="654353" cy="347437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700" y="2444222"/>
                <a:ext cx="650300" cy="347437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7233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9384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7647" y="2444222"/>
                <a:ext cx="147849" cy="227460"/>
              </a:xfrm>
              <a:prstGeom prst="rect">
                <a:avLst/>
              </a:prstGeom>
            </p:spPr>
          </p:pic>
        </p:grpSp>
      </p:grpSp>
      <p:cxnSp>
        <p:nvCxnSpPr>
          <p:cNvPr id="19" name="Shape 33"/>
          <p:cNvCxnSpPr>
            <a:endCxn id="13" idx="1"/>
          </p:cNvCxnSpPr>
          <p:nvPr/>
        </p:nvCxnSpPr>
        <p:spPr>
          <a:xfrm rot="10800000" flipV="1">
            <a:off x="3186940" y="1849113"/>
            <a:ext cx="139566" cy="536190"/>
          </a:xfrm>
          <a:prstGeom prst="bentConnector3">
            <a:avLst>
              <a:gd name="adj1" fmla="val 263793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/>
          <p:nvPr/>
        </p:nvSpPr>
        <p:spPr>
          <a:xfrm>
            <a:off x="3349702" y="2646559"/>
            <a:ext cx="990600" cy="1753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Resurtido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Conector angular 24"/>
          <p:cNvCxnSpPr>
            <a:stCxn id="23" idx="2"/>
            <a:endCxn id="24" idx="0"/>
          </p:cNvCxnSpPr>
          <p:nvPr/>
        </p:nvCxnSpPr>
        <p:spPr>
          <a:xfrm rot="5400000">
            <a:off x="2586048" y="2156713"/>
            <a:ext cx="593749" cy="1924160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o 43"/>
          <p:cNvGrpSpPr/>
          <p:nvPr/>
        </p:nvGrpSpPr>
        <p:grpSpPr>
          <a:xfrm>
            <a:off x="1280929" y="3415668"/>
            <a:ext cx="1267043" cy="727033"/>
            <a:chOff x="6443226" y="2722820"/>
            <a:chExt cx="1651091" cy="947401"/>
          </a:xfrm>
        </p:grpSpPr>
        <p:pic>
          <p:nvPicPr>
            <p:cNvPr id="24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4"/>
            <p:cNvSpPr/>
            <p:nvPr/>
          </p:nvSpPr>
          <p:spPr>
            <a:xfrm>
              <a:off x="6443226" y="3328939"/>
              <a:ext cx="1651091" cy="34128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 smtClean="0">
                  <a:solidFill>
                    <a:schemeClr val="bg1">
                      <a:lumMod val="65000"/>
                    </a:schemeClr>
                  </a:solidFill>
                </a:rPr>
                <a:t>[2] </a:t>
              </a:r>
              <a:r>
                <a:rPr lang="en-US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Primera</a:t>
              </a:r>
              <a:r>
                <a:rPr lang="en-US" sz="10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0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0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4449781" y="4370692"/>
            <a:ext cx="1295399" cy="494891"/>
            <a:chOff x="6605881" y="4343400"/>
            <a:chExt cx="1521427" cy="581242"/>
          </a:xfrm>
        </p:grpSpPr>
        <p:grpSp>
          <p:nvGrpSpPr>
            <p:cNvPr id="30" name="Grupo 29"/>
            <p:cNvGrpSpPr/>
            <p:nvPr/>
          </p:nvGrpSpPr>
          <p:grpSpPr>
            <a:xfrm flipH="1">
              <a:off x="6605881" y="4343400"/>
              <a:ext cx="1342437" cy="347437"/>
              <a:chOff x="3917647" y="2444222"/>
              <a:chExt cx="1431511" cy="347437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858" y="2444222"/>
                <a:ext cx="650300" cy="347437"/>
              </a:xfrm>
              <a:prstGeom prst="rect">
                <a:avLst/>
              </a:prstGeom>
            </p:spPr>
          </p:pic>
          <p:grpSp>
            <p:nvGrpSpPr>
              <p:cNvPr id="32" name="Grupo 31"/>
              <p:cNvGrpSpPr/>
              <p:nvPr/>
            </p:nvGrpSpPr>
            <p:grpSpPr>
              <a:xfrm>
                <a:off x="3917647" y="2444222"/>
                <a:ext cx="654353" cy="347437"/>
                <a:chOff x="3917647" y="2444222"/>
                <a:chExt cx="654353" cy="347437"/>
              </a:xfrm>
            </p:grpSpPr>
            <p:pic>
              <p:nvPicPr>
                <p:cNvPr id="33" name="Imagen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1700" y="2444222"/>
                  <a:ext cx="650300" cy="347437"/>
                </a:xfrm>
                <a:prstGeom prst="rect">
                  <a:avLst/>
                </a:prstGeom>
              </p:spPr>
            </p:pic>
            <p:pic>
              <p:nvPicPr>
                <p:cNvPr id="34" name="Imagen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17233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5" name="Imagen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384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6" name="Imagen 3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7647" y="2444222"/>
                  <a:ext cx="147849" cy="22746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Rectangle 4"/>
            <p:cNvSpPr/>
            <p:nvPr/>
          </p:nvSpPr>
          <p:spPr>
            <a:xfrm>
              <a:off x="6695740" y="4756060"/>
              <a:ext cx="1431568" cy="16858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[3]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Ruta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de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venta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297129" y="4653926"/>
            <a:ext cx="1313915" cy="751547"/>
            <a:chOff x="6515100" y="2722820"/>
            <a:chExt cx="1524000" cy="871714"/>
          </a:xfrm>
        </p:grpSpPr>
        <p:pic>
          <p:nvPicPr>
            <p:cNvPr id="49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"/>
            <p:cNvSpPr/>
            <p:nvPr/>
          </p:nvSpPr>
          <p:spPr>
            <a:xfrm>
              <a:off x="6515100" y="3324958"/>
              <a:ext cx="1524000" cy="26957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 smtClean="0">
                  <a:solidFill>
                    <a:schemeClr val="bg1">
                      <a:lumMod val="65000"/>
                    </a:schemeClr>
                  </a:solidFill>
                </a:rPr>
                <a:t>[4] </a:t>
              </a:r>
              <a:r>
                <a:rPr lang="en-US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Segunda</a:t>
              </a:r>
              <a:r>
                <a:rPr lang="en-US" sz="10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0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0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0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283" y="4964015"/>
            <a:ext cx="137354" cy="173866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3273620" y="5887470"/>
            <a:ext cx="1280878" cy="732650"/>
            <a:chOff x="1553002" y="4469067"/>
            <a:chExt cx="1524000" cy="871714"/>
          </a:xfrm>
        </p:grpSpPr>
        <p:grpSp>
          <p:nvGrpSpPr>
            <p:cNvPr id="57" name="Grupo 56"/>
            <p:cNvGrpSpPr/>
            <p:nvPr/>
          </p:nvGrpSpPr>
          <p:grpSpPr>
            <a:xfrm>
              <a:off x="1553002" y="4469067"/>
              <a:ext cx="1524000" cy="871714"/>
              <a:chOff x="6515100" y="2722820"/>
              <a:chExt cx="1524000" cy="871714"/>
            </a:xfrm>
          </p:grpSpPr>
          <p:pic>
            <p:nvPicPr>
              <p:cNvPr id="58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0400" y="2722820"/>
                <a:ext cx="533400" cy="589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ectangle 4"/>
              <p:cNvSpPr/>
              <p:nvPr/>
            </p:nvSpPr>
            <p:spPr>
              <a:xfrm>
                <a:off x="6515100" y="3324958"/>
                <a:ext cx="1524000" cy="269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i="1" dirty="0" smtClean="0">
                    <a:solidFill>
                      <a:schemeClr val="bg1">
                        <a:lumMod val="65000"/>
                      </a:schemeClr>
                    </a:solidFill>
                  </a:rPr>
                  <a:t>[5] L</a:t>
                </a:r>
                <a:r>
                  <a:rPr lang="es-MX" sz="1100" i="1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iquidación</a:t>
                </a:r>
                <a:endParaRPr lang="es-MX" sz="1100" b="1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575" y="4842220"/>
              <a:ext cx="205089" cy="259606"/>
            </a:xfrm>
            <a:prstGeom prst="rect">
              <a:avLst/>
            </a:prstGeom>
          </p:spPr>
        </p:pic>
      </p:grpSp>
      <p:grpSp>
        <p:nvGrpSpPr>
          <p:cNvPr id="77" name="Grupo 76"/>
          <p:cNvGrpSpPr/>
          <p:nvPr/>
        </p:nvGrpSpPr>
        <p:grpSpPr>
          <a:xfrm>
            <a:off x="5618090" y="5867400"/>
            <a:ext cx="905377" cy="777183"/>
            <a:chOff x="2238580" y="2714013"/>
            <a:chExt cx="990600" cy="850339"/>
          </a:xfrm>
        </p:grpSpPr>
        <p:pic>
          <p:nvPicPr>
            <p:cNvPr id="68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188" y="2714013"/>
              <a:ext cx="531384" cy="58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n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3700" y="3070595"/>
              <a:ext cx="249211" cy="221986"/>
            </a:xfrm>
            <a:prstGeom prst="rect">
              <a:avLst/>
            </a:prstGeom>
          </p:spPr>
        </p:pic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237" y="3075761"/>
              <a:ext cx="205089" cy="259606"/>
            </a:xfrm>
            <a:prstGeom prst="rect">
              <a:avLst/>
            </a:prstGeom>
          </p:spPr>
        </p:pic>
        <p:sp>
          <p:nvSpPr>
            <p:cNvPr id="69" name="Rectangle 4"/>
            <p:cNvSpPr/>
            <p:nvPr/>
          </p:nvSpPr>
          <p:spPr>
            <a:xfrm>
              <a:off x="2238580" y="3388992"/>
              <a:ext cx="990600" cy="17536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[6]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Caja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7" name="Rectangle 4"/>
          <p:cNvSpPr/>
          <p:nvPr/>
        </p:nvSpPr>
        <p:spPr>
          <a:xfrm>
            <a:off x="8077200" y="4773001"/>
            <a:ext cx="575344" cy="1441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[INV]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Rectangle 4"/>
          <p:cNvSpPr/>
          <p:nvPr/>
        </p:nvSpPr>
        <p:spPr>
          <a:xfrm>
            <a:off x="8075875" y="6466179"/>
            <a:ext cx="557516" cy="1524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[CYC]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9" name="Shape 33"/>
          <p:cNvCxnSpPr>
            <a:stCxn id="67" idx="3"/>
            <a:endCxn id="87" idx="1"/>
          </p:cNvCxnSpPr>
          <p:nvPr/>
        </p:nvCxnSpPr>
        <p:spPr>
          <a:xfrm flipV="1">
            <a:off x="6481179" y="4845078"/>
            <a:ext cx="1596021" cy="1449671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angular 61"/>
          <p:cNvCxnSpPr>
            <a:stCxn id="23" idx="2"/>
            <a:endCxn id="34" idx="0"/>
          </p:cNvCxnSpPr>
          <p:nvPr/>
        </p:nvCxnSpPr>
        <p:spPr>
          <a:xfrm rot="16200000" flipH="1">
            <a:off x="3795389" y="2871532"/>
            <a:ext cx="1548773" cy="14495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4"/>
          <p:cNvSpPr/>
          <p:nvPr/>
        </p:nvSpPr>
        <p:spPr>
          <a:xfrm>
            <a:off x="4012827" y="3340636"/>
            <a:ext cx="666444" cy="1884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i="1" dirty="0" smtClean="0">
                <a:solidFill>
                  <a:schemeClr val="bg1">
                    <a:lumMod val="65000"/>
                  </a:schemeClr>
                </a:solidFill>
              </a:rPr>
              <a:t>No </a:t>
            </a:r>
            <a:r>
              <a:rPr lang="en-US" sz="800" b="1" i="1" dirty="0" err="1" smtClean="0">
                <a:solidFill>
                  <a:schemeClr val="bg1">
                    <a:lumMod val="65000"/>
                  </a:schemeClr>
                </a:solidFill>
              </a:rPr>
              <a:t>Preliquida</a:t>
            </a:r>
            <a:endParaRPr lang="es-MX" sz="8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Rectangle 4"/>
          <p:cNvSpPr/>
          <p:nvPr/>
        </p:nvSpPr>
        <p:spPr>
          <a:xfrm>
            <a:off x="2771404" y="3252520"/>
            <a:ext cx="666444" cy="1884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i="1" dirty="0" smtClean="0">
                <a:solidFill>
                  <a:schemeClr val="bg1">
                    <a:lumMod val="65000"/>
                  </a:schemeClr>
                </a:solidFill>
              </a:rPr>
              <a:t>Si </a:t>
            </a:r>
            <a:r>
              <a:rPr lang="en-US" sz="800" b="1" i="1" dirty="0" err="1" smtClean="0">
                <a:solidFill>
                  <a:schemeClr val="bg1">
                    <a:lumMod val="65000"/>
                  </a:schemeClr>
                </a:solidFill>
              </a:rPr>
              <a:t>Preliquida</a:t>
            </a:r>
            <a:endParaRPr lang="es-MX" sz="8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2" name="Shape 33"/>
          <p:cNvCxnSpPr>
            <a:stCxn id="67" idx="3"/>
          </p:cNvCxnSpPr>
          <p:nvPr/>
        </p:nvCxnSpPr>
        <p:spPr>
          <a:xfrm>
            <a:off x="6481179" y="6294749"/>
            <a:ext cx="1592185" cy="244251"/>
          </a:xfrm>
          <a:prstGeom prst="bentConnector3">
            <a:avLst>
              <a:gd name="adj1" fmla="val 50000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hape 33"/>
          <p:cNvCxnSpPr>
            <a:stCxn id="67" idx="3"/>
            <a:endCxn id="10" idx="3"/>
          </p:cNvCxnSpPr>
          <p:nvPr/>
        </p:nvCxnSpPr>
        <p:spPr>
          <a:xfrm flipH="1" flipV="1">
            <a:off x="4305625" y="1888610"/>
            <a:ext cx="2175554" cy="4406139"/>
          </a:xfrm>
          <a:prstGeom prst="bentConnector3">
            <a:avLst>
              <a:gd name="adj1" fmla="val -10508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angular 79"/>
          <p:cNvCxnSpPr>
            <a:stCxn id="29" idx="3"/>
            <a:endCxn id="31" idx="3"/>
          </p:cNvCxnSpPr>
          <p:nvPr/>
        </p:nvCxnSpPr>
        <p:spPr>
          <a:xfrm>
            <a:off x="2547972" y="4011752"/>
            <a:ext cx="1901809" cy="50685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angular 82"/>
          <p:cNvCxnSpPr>
            <a:stCxn id="37" idx="1"/>
            <a:endCxn id="50" idx="3"/>
          </p:cNvCxnSpPr>
          <p:nvPr/>
        </p:nvCxnSpPr>
        <p:spPr>
          <a:xfrm rot="10800000" flipV="1">
            <a:off x="2611044" y="4793814"/>
            <a:ext cx="1915246" cy="49545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angular 89"/>
          <p:cNvCxnSpPr>
            <a:stCxn id="50" idx="2"/>
            <a:endCxn id="59" idx="1"/>
          </p:cNvCxnSpPr>
          <p:nvPr/>
        </p:nvCxnSpPr>
        <p:spPr>
          <a:xfrm rot="16200000" flipH="1">
            <a:off x="2063172" y="5296387"/>
            <a:ext cx="1101362" cy="1319533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angular 90"/>
          <p:cNvCxnSpPr>
            <a:stCxn id="37" idx="2"/>
            <a:endCxn id="58" idx="0"/>
          </p:cNvCxnSpPr>
          <p:nvPr/>
        </p:nvCxnSpPr>
        <p:spPr>
          <a:xfrm rot="5400000">
            <a:off x="4013954" y="4765688"/>
            <a:ext cx="1021887" cy="12216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angular 92"/>
          <p:cNvCxnSpPr>
            <a:stCxn id="58" idx="3"/>
            <a:endCxn id="60" idx="1"/>
          </p:cNvCxnSpPr>
          <p:nvPr/>
        </p:nvCxnSpPr>
        <p:spPr>
          <a:xfrm>
            <a:off x="4138212" y="6134991"/>
            <a:ext cx="1629455" cy="181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99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CORTE DE CAJA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" b="98554" l="782" r="984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4" y="1737026"/>
            <a:ext cx="6457612" cy="51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211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[SC]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CORTE DIARIO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" b="98426" l="493" r="990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676400"/>
            <a:ext cx="7696200" cy="5059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06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[ER]</a:t>
            </a:r>
            <a:r>
              <a:rPr lang="es-MX" dirty="0" smtClean="0">
                <a:latin typeface="Century Gothic" panose="020B0502020202020204" pitchFamily="34" charset="0"/>
              </a:rPr>
              <a:t> </a:t>
            </a: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[PRE] </a:t>
            </a:r>
            <a:r>
              <a:rPr lang="es-MX" sz="2000" b="0" dirty="0" smtClean="0">
                <a:latin typeface="Century Gothic" panose="020B0502020202020204" pitchFamily="34" charset="0"/>
              </a:rPr>
              <a:t>PRELIQUIDACIONES / LIQUIDACIONES / CAJA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/>
          </a:p>
        </p:txBody>
      </p:sp>
      <p:sp>
        <p:nvSpPr>
          <p:cNvPr id="93" name="Rectangle 132"/>
          <p:cNvSpPr/>
          <p:nvPr/>
        </p:nvSpPr>
        <p:spPr>
          <a:xfrm>
            <a:off x="1143000" y="3453354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TIPO_VENTA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108" name="Rectangle 132"/>
          <p:cNvSpPr/>
          <p:nvPr/>
        </p:nvSpPr>
        <p:spPr>
          <a:xfrm>
            <a:off x="4003196" y="2975489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LIQUIDACION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48" name="Rectangle 132"/>
          <p:cNvSpPr/>
          <p:nvPr/>
        </p:nvSpPr>
        <p:spPr>
          <a:xfrm>
            <a:off x="4038600" y="3505200"/>
            <a:ext cx="1780949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ESTATUS_LIQUIDACION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49" name="Shape 33"/>
          <p:cNvCxnSpPr>
            <a:stCxn id="48" idx="1"/>
            <a:endCxn id="108" idx="1"/>
          </p:cNvCxnSpPr>
          <p:nvPr/>
        </p:nvCxnSpPr>
        <p:spPr>
          <a:xfrm rot="10800000">
            <a:off x="4003196" y="3112650"/>
            <a:ext cx="35404" cy="529711"/>
          </a:xfrm>
          <a:prstGeom prst="bentConnector3">
            <a:avLst>
              <a:gd name="adj1" fmla="val 74569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hape 33"/>
          <p:cNvCxnSpPr>
            <a:stCxn id="30" idx="3"/>
            <a:endCxn id="108" idx="0"/>
          </p:cNvCxnSpPr>
          <p:nvPr/>
        </p:nvCxnSpPr>
        <p:spPr>
          <a:xfrm flipV="1">
            <a:off x="2943000" y="2975489"/>
            <a:ext cx="1960421" cy="118879"/>
          </a:xfrm>
          <a:prstGeom prst="bentConnector4">
            <a:avLst>
              <a:gd name="adj1" fmla="val 27040"/>
              <a:gd name="adj2" fmla="val 302665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32"/>
          <p:cNvSpPr/>
          <p:nvPr/>
        </p:nvSpPr>
        <p:spPr>
          <a:xfrm>
            <a:off x="1149350" y="4282556"/>
            <a:ext cx="179365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ESTATUS_VENTA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185" name="Rectangle 132"/>
          <p:cNvSpPr/>
          <p:nvPr/>
        </p:nvSpPr>
        <p:spPr>
          <a:xfrm>
            <a:off x="6553200" y="2977756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CAJA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88" name="Rectangle 132"/>
          <p:cNvSpPr/>
          <p:nvPr/>
        </p:nvSpPr>
        <p:spPr>
          <a:xfrm>
            <a:off x="6559098" y="3505200"/>
            <a:ext cx="1794552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ESTATUS_CAJA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189" name="Shape 33"/>
          <p:cNvCxnSpPr>
            <a:stCxn id="108" idx="3"/>
            <a:endCxn id="185" idx="1"/>
          </p:cNvCxnSpPr>
          <p:nvPr/>
        </p:nvCxnSpPr>
        <p:spPr>
          <a:xfrm>
            <a:off x="5803646" y="3112649"/>
            <a:ext cx="749554" cy="226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hape 33"/>
          <p:cNvCxnSpPr>
            <a:stCxn id="188" idx="3"/>
            <a:endCxn id="185" idx="3"/>
          </p:cNvCxnSpPr>
          <p:nvPr/>
        </p:nvCxnSpPr>
        <p:spPr>
          <a:xfrm flipV="1">
            <a:off x="8353650" y="3114916"/>
            <a:ext cx="12700" cy="52744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32"/>
          <p:cNvSpPr/>
          <p:nvPr/>
        </p:nvSpPr>
        <p:spPr>
          <a:xfrm>
            <a:off x="1141012" y="2378620"/>
            <a:ext cx="1800000" cy="26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PUNTO_VENTA</a:t>
            </a:r>
          </a:p>
        </p:txBody>
      </p:sp>
      <p:sp>
        <p:nvSpPr>
          <p:cNvPr id="30" name="Rectangle 132"/>
          <p:cNvSpPr/>
          <p:nvPr/>
        </p:nvSpPr>
        <p:spPr>
          <a:xfrm>
            <a:off x="1143000" y="2963163"/>
            <a:ext cx="1800000" cy="26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VENTA (REMISION)</a:t>
            </a:r>
            <a:endParaRPr lang="en-US" sz="1050" b="1" dirty="0" smtClean="0">
              <a:solidFill>
                <a:srgbClr val="C00000"/>
              </a:solidFill>
            </a:endParaRPr>
          </a:p>
        </p:txBody>
      </p:sp>
      <p:cxnSp>
        <p:nvCxnSpPr>
          <p:cNvPr id="31" name="Shape 33"/>
          <p:cNvCxnSpPr>
            <a:stCxn id="29" idx="2"/>
            <a:endCxn id="30" idx="0"/>
          </p:cNvCxnSpPr>
          <p:nvPr/>
        </p:nvCxnSpPr>
        <p:spPr>
          <a:xfrm rot="16200000" flipH="1">
            <a:off x="1880939" y="2801102"/>
            <a:ext cx="322134" cy="198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4"/>
          <p:cNvSpPr/>
          <p:nvPr/>
        </p:nvSpPr>
        <p:spPr>
          <a:xfrm>
            <a:off x="1143000" y="3824609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Contado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Credito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8" name="Shape 33"/>
          <p:cNvCxnSpPr>
            <a:stCxn id="93" idx="1"/>
            <a:endCxn id="30" idx="1"/>
          </p:cNvCxnSpPr>
          <p:nvPr/>
        </p:nvCxnSpPr>
        <p:spPr>
          <a:xfrm rot="10800000">
            <a:off x="1143000" y="3094368"/>
            <a:ext cx="12700" cy="496146"/>
          </a:xfrm>
          <a:prstGeom prst="bentConnector3">
            <a:avLst>
              <a:gd name="adj1" fmla="val 1424346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"/>
          <p:cNvSpPr/>
          <p:nvPr/>
        </p:nvSpPr>
        <p:spPr>
          <a:xfrm>
            <a:off x="1155701" y="4683710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4" name="Shape 33"/>
          <p:cNvCxnSpPr>
            <a:stCxn id="181" idx="1"/>
            <a:endCxn id="30" idx="1"/>
          </p:cNvCxnSpPr>
          <p:nvPr/>
        </p:nvCxnSpPr>
        <p:spPr>
          <a:xfrm rot="10800000">
            <a:off x="1143000" y="3094368"/>
            <a:ext cx="6350" cy="1325348"/>
          </a:xfrm>
          <a:prstGeom prst="bentConnector3">
            <a:avLst>
              <a:gd name="adj1" fmla="val 2698268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4"/>
          <p:cNvSpPr/>
          <p:nvPr/>
        </p:nvSpPr>
        <p:spPr>
          <a:xfrm>
            <a:off x="4001870" y="3866407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Rectangle 4"/>
          <p:cNvSpPr/>
          <p:nvPr/>
        </p:nvSpPr>
        <p:spPr>
          <a:xfrm>
            <a:off x="6538739" y="3866406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Rectangle 132"/>
          <p:cNvSpPr/>
          <p:nvPr/>
        </p:nvSpPr>
        <p:spPr>
          <a:xfrm>
            <a:off x="4038600" y="4913431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PRE</a:t>
            </a:r>
            <a:r>
              <a:rPr lang="en-US" sz="1050" b="1" dirty="0" smtClean="0">
                <a:solidFill>
                  <a:srgbClr val="00B050"/>
                </a:solidFill>
              </a:rPr>
              <a:t>LIQUIDACION</a:t>
            </a:r>
            <a:endParaRPr lang="es-MX" sz="105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POS] </a:t>
            </a:r>
            <a:r>
              <a:rPr lang="es-MX" sz="2000" b="0" dirty="0" smtClean="0">
                <a:latin typeface="Century Gothic" panose="020B0502020202020204" pitchFamily="34" charset="0"/>
              </a:rPr>
              <a:t>PUNTOS DE VENTA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/>
          </a:p>
        </p:txBody>
      </p:sp>
      <p:sp>
        <p:nvSpPr>
          <p:cNvPr id="68" name="Rectangle 132"/>
          <p:cNvSpPr/>
          <p:nvPr/>
        </p:nvSpPr>
        <p:spPr>
          <a:xfrm>
            <a:off x="4350600" y="2448591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ESTATUS_OPERADOR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91" name="Rectangle 132"/>
          <p:cNvSpPr/>
          <p:nvPr/>
        </p:nvSpPr>
        <p:spPr>
          <a:xfrm>
            <a:off x="6886800" y="1988978"/>
            <a:ext cx="1800000" cy="2624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PUNTO_VENTA</a:t>
            </a:r>
          </a:p>
        </p:txBody>
      </p:sp>
      <p:sp>
        <p:nvSpPr>
          <p:cNvPr id="42" name="Rectangle 132"/>
          <p:cNvSpPr/>
          <p:nvPr/>
        </p:nvSpPr>
        <p:spPr>
          <a:xfrm>
            <a:off x="4343400" y="1988978"/>
            <a:ext cx="1800000" cy="262409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OPERADOR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44" name="Shape 33"/>
          <p:cNvCxnSpPr>
            <a:stCxn id="68" idx="1"/>
            <a:endCxn id="42" idx="1"/>
          </p:cNvCxnSpPr>
          <p:nvPr/>
        </p:nvCxnSpPr>
        <p:spPr>
          <a:xfrm rot="10800000">
            <a:off x="4343400" y="2120183"/>
            <a:ext cx="7200" cy="465568"/>
          </a:xfrm>
          <a:prstGeom prst="bentConnector3">
            <a:avLst>
              <a:gd name="adj1" fmla="val 3275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32"/>
          <p:cNvSpPr/>
          <p:nvPr/>
        </p:nvSpPr>
        <p:spPr>
          <a:xfrm>
            <a:off x="6886800" y="2438400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ESTATUS</a:t>
            </a:r>
            <a:r>
              <a:rPr lang="es-MX" sz="1050" b="1" dirty="0" smtClean="0">
                <a:solidFill>
                  <a:schemeClr val="tx1"/>
                </a:solidFill>
              </a:rPr>
              <a:t>_</a:t>
            </a:r>
            <a:r>
              <a:rPr lang="en-US" sz="1050" b="1" dirty="0" smtClean="0">
                <a:solidFill>
                  <a:schemeClr val="tx1"/>
                </a:solidFill>
              </a:rPr>
              <a:t>PUNTO_VENTA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cxnSp>
        <p:nvCxnSpPr>
          <p:cNvPr id="50" name="Shape 33"/>
          <p:cNvCxnSpPr>
            <a:stCxn id="46" idx="3"/>
            <a:endCxn id="91" idx="3"/>
          </p:cNvCxnSpPr>
          <p:nvPr/>
        </p:nvCxnSpPr>
        <p:spPr>
          <a:xfrm flipV="1">
            <a:off x="8686800" y="2120183"/>
            <a:ext cx="12700" cy="455377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"/>
          <p:cNvSpPr/>
          <p:nvPr/>
        </p:nvSpPr>
        <p:spPr>
          <a:xfrm>
            <a:off x="6886800" y="2785794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Rectangle 132"/>
          <p:cNvSpPr/>
          <p:nvPr/>
        </p:nvSpPr>
        <p:spPr>
          <a:xfrm>
            <a:off x="6893150" y="3307080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TIPO_</a:t>
            </a:r>
            <a:r>
              <a:rPr lang="en-US" sz="1050" b="1" dirty="0" smtClean="0">
                <a:solidFill>
                  <a:schemeClr val="tx1"/>
                </a:solidFill>
              </a:rPr>
              <a:t>PUNTO_VENTA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cxnSp>
        <p:nvCxnSpPr>
          <p:cNvPr id="53" name="Shape 33"/>
          <p:cNvCxnSpPr>
            <a:stCxn id="52" idx="3"/>
            <a:endCxn id="91" idx="3"/>
          </p:cNvCxnSpPr>
          <p:nvPr/>
        </p:nvCxnSpPr>
        <p:spPr>
          <a:xfrm flipH="1" flipV="1">
            <a:off x="8686800" y="2120183"/>
            <a:ext cx="6350" cy="1324057"/>
          </a:xfrm>
          <a:prstGeom prst="bentConnector3">
            <a:avLst>
              <a:gd name="adj1" fmla="val -36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4"/>
          <p:cNvSpPr/>
          <p:nvPr/>
        </p:nvSpPr>
        <p:spPr>
          <a:xfrm>
            <a:off x="6886800" y="3690541"/>
            <a:ext cx="1800000" cy="57665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Autotanque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Estacion_Carburacion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[3]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Portatil</a:t>
            </a:r>
            <a:endParaRPr lang="es-MX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Rectangle 4"/>
          <p:cNvSpPr/>
          <p:nvPr/>
        </p:nvSpPr>
        <p:spPr>
          <a:xfrm>
            <a:off x="4342913" y="4165568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4" name="Shape 33"/>
          <p:cNvCxnSpPr>
            <a:stCxn id="42" idx="0"/>
            <a:endCxn id="91" idx="0"/>
          </p:cNvCxnSpPr>
          <p:nvPr/>
        </p:nvCxnSpPr>
        <p:spPr>
          <a:xfrm rot="5400000" flipH="1" flipV="1">
            <a:off x="6515100" y="717278"/>
            <a:ext cx="12700" cy="2543400"/>
          </a:xfrm>
          <a:prstGeom prst="bentConnector3">
            <a:avLst>
              <a:gd name="adj1" fmla="val 136174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132"/>
          <p:cNvSpPr/>
          <p:nvPr/>
        </p:nvSpPr>
        <p:spPr>
          <a:xfrm>
            <a:off x="4342914" y="3307080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UNIDAD_OPERATIVA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87" name="Rectangle 132"/>
          <p:cNvSpPr/>
          <p:nvPr/>
        </p:nvSpPr>
        <p:spPr>
          <a:xfrm>
            <a:off x="4350600" y="3817620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ESTATUS_UO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88" name="Rectangle 4"/>
          <p:cNvSpPr/>
          <p:nvPr/>
        </p:nvSpPr>
        <p:spPr>
          <a:xfrm>
            <a:off x="1371600" y="2784721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0" name="Shape 33"/>
          <p:cNvCxnSpPr>
            <a:stCxn id="87" idx="1"/>
            <a:endCxn id="86" idx="1"/>
          </p:cNvCxnSpPr>
          <p:nvPr/>
        </p:nvCxnSpPr>
        <p:spPr>
          <a:xfrm rot="10800000">
            <a:off x="4342914" y="3444240"/>
            <a:ext cx="7686" cy="510540"/>
          </a:xfrm>
          <a:prstGeom prst="bentConnector3">
            <a:avLst>
              <a:gd name="adj1" fmla="val 307423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33"/>
          <p:cNvCxnSpPr>
            <a:stCxn id="86" idx="3"/>
            <a:endCxn id="91" idx="1"/>
          </p:cNvCxnSpPr>
          <p:nvPr/>
        </p:nvCxnSpPr>
        <p:spPr>
          <a:xfrm flipV="1">
            <a:off x="6142914" y="2120183"/>
            <a:ext cx="743886" cy="132405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132"/>
          <p:cNvSpPr/>
          <p:nvPr/>
        </p:nvSpPr>
        <p:spPr>
          <a:xfrm>
            <a:off x="4350600" y="4749513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RAZON_SOCIAL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00" name="Shape 33"/>
          <p:cNvCxnSpPr>
            <a:stCxn id="99" idx="3"/>
            <a:endCxn id="86" idx="2"/>
          </p:cNvCxnSpPr>
          <p:nvPr/>
        </p:nvCxnSpPr>
        <p:spPr>
          <a:xfrm flipH="1" flipV="1">
            <a:off x="5242914" y="3581400"/>
            <a:ext cx="907686" cy="1305273"/>
          </a:xfrm>
          <a:prstGeom prst="bentConnector4">
            <a:avLst>
              <a:gd name="adj1" fmla="val -25185"/>
              <a:gd name="adj2" fmla="val 86931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32"/>
          <p:cNvSpPr/>
          <p:nvPr/>
        </p:nvSpPr>
        <p:spPr>
          <a:xfrm>
            <a:off x="4360539" y="5195633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ESTATUS_RS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102" name="Rectangle 4"/>
          <p:cNvSpPr/>
          <p:nvPr/>
        </p:nvSpPr>
        <p:spPr>
          <a:xfrm>
            <a:off x="4342913" y="5531455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Rectangle 132"/>
          <p:cNvSpPr/>
          <p:nvPr/>
        </p:nvSpPr>
        <p:spPr>
          <a:xfrm>
            <a:off x="1371600" y="1977067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RUTA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04" name="Shape 33"/>
          <p:cNvCxnSpPr>
            <a:stCxn id="86" idx="1"/>
            <a:endCxn id="42" idx="2"/>
          </p:cNvCxnSpPr>
          <p:nvPr/>
        </p:nvCxnSpPr>
        <p:spPr>
          <a:xfrm rot="10800000" flipH="1">
            <a:off x="4342914" y="2251388"/>
            <a:ext cx="900486" cy="1192853"/>
          </a:xfrm>
          <a:prstGeom prst="bentConnector4">
            <a:avLst>
              <a:gd name="adj1" fmla="val -25386"/>
              <a:gd name="adj2" fmla="val 89078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hape 33"/>
          <p:cNvCxnSpPr>
            <a:stCxn id="101" idx="1"/>
            <a:endCxn id="99" idx="1"/>
          </p:cNvCxnSpPr>
          <p:nvPr/>
        </p:nvCxnSpPr>
        <p:spPr>
          <a:xfrm rot="10800000">
            <a:off x="4350601" y="4886673"/>
            <a:ext cx="9939" cy="446120"/>
          </a:xfrm>
          <a:prstGeom prst="bentConnector3">
            <a:avLst>
              <a:gd name="adj1" fmla="val 240003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33"/>
          <p:cNvCxnSpPr>
            <a:stCxn id="103" idx="0"/>
            <a:endCxn id="91" idx="0"/>
          </p:cNvCxnSpPr>
          <p:nvPr/>
        </p:nvCxnSpPr>
        <p:spPr>
          <a:xfrm rot="16200000" flipH="1">
            <a:off x="5023244" y="-774578"/>
            <a:ext cx="11911" cy="5515200"/>
          </a:xfrm>
          <a:prstGeom prst="bentConnector3">
            <a:avLst>
              <a:gd name="adj1" fmla="val -1785702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32"/>
          <p:cNvSpPr/>
          <p:nvPr/>
        </p:nvSpPr>
        <p:spPr>
          <a:xfrm>
            <a:off x="1382556" y="2438400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ESTATUS_RUTA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169" name="Rectangle 4"/>
          <p:cNvSpPr/>
          <p:nvPr/>
        </p:nvSpPr>
        <p:spPr>
          <a:xfrm>
            <a:off x="4363543" y="2810026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0" name="Shape 33"/>
          <p:cNvCxnSpPr>
            <a:stCxn id="168" idx="1"/>
            <a:endCxn id="103" idx="1"/>
          </p:cNvCxnSpPr>
          <p:nvPr/>
        </p:nvCxnSpPr>
        <p:spPr>
          <a:xfrm rot="10800000">
            <a:off x="1371600" y="2114228"/>
            <a:ext cx="10956" cy="461333"/>
          </a:xfrm>
          <a:prstGeom prst="bentConnector3">
            <a:avLst>
              <a:gd name="adj1" fmla="val 2186528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32"/>
          <p:cNvSpPr/>
          <p:nvPr/>
        </p:nvSpPr>
        <p:spPr>
          <a:xfrm>
            <a:off x="1387194" y="3348736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CLIENTE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74" name="Rectangle 132"/>
          <p:cNvSpPr/>
          <p:nvPr/>
        </p:nvSpPr>
        <p:spPr>
          <a:xfrm>
            <a:off x="1393080" y="3862490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ESTATUS_CLIENTE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175" name="Rectangle 4"/>
          <p:cNvSpPr/>
          <p:nvPr/>
        </p:nvSpPr>
        <p:spPr>
          <a:xfrm>
            <a:off x="1390137" y="4207299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6" name="Shape 33"/>
          <p:cNvCxnSpPr>
            <a:stCxn id="174" idx="1"/>
            <a:endCxn id="173" idx="1"/>
          </p:cNvCxnSpPr>
          <p:nvPr/>
        </p:nvCxnSpPr>
        <p:spPr>
          <a:xfrm rot="10800000">
            <a:off x="1387194" y="3485896"/>
            <a:ext cx="5886" cy="513754"/>
          </a:xfrm>
          <a:prstGeom prst="bentConnector3">
            <a:avLst>
              <a:gd name="adj1" fmla="val 3983792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32"/>
          <p:cNvSpPr/>
          <p:nvPr/>
        </p:nvSpPr>
        <p:spPr>
          <a:xfrm>
            <a:off x="1398968" y="4689934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TIPO_CLIENTE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180" name="Rectangle 4"/>
          <p:cNvSpPr/>
          <p:nvPr/>
        </p:nvSpPr>
        <p:spPr>
          <a:xfrm>
            <a:off x="1402457" y="5015992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Contado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Credito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81" name="Shape 33"/>
          <p:cNvCxnSpPr>
            <a:stCxn id="179" idx="1"/>
            <a:endCxn id="173" idx="1"/>
          </p:cNvCxnSpPr>
          <p:nvPr/>
        </p:nvCxnSpPr>
        <p:spPr>
          <a:xfrm rot="10800000">
            <a:off x="1387194" y="3485896"/>
            <a:ext cx="11774" cy="1341198"/>
          </a:xfrm>
          <a:prstGeom prst="bentConnector3">
            <a:avLst>
              <a:gd name="adj1" fmla="val 2041566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hape 33"/>
          <p:cNvCxnSpPr>
            <a:stCxn id="173" idx="3"/>
            <a:endCxn id="103" idx="3"/>
          </p:cNvCxnSpPr>
          <p:nvPr/>
        </p:nvCxnSpPr>
        <p:spPr>
          <a:xfrm flipH="1" flipV="1">
            <a:off x="3171600" y="2114227"/>
            <a:ext cx="15594" cy="1371669"/>
          </a:xfrm>
          <a:prstGeom prst="bentConnector3">
            <a:avLst>
              <a:gd name="adj1" fmla="val -1465948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32"/>
          <p:cNvSpPr/>
          <p:nvPr/>
        </p:nvSpPr>
        <p:spPr>
          <a:xfrm>
            <a:off x="1398968" y="5584909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CREDITO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88" name="Shape 33"/>
          <p:cNvCxnSpPr>
            <a:stCxn id="187" idx="3"/>
            <a:endCxn id="173" idx="2"/>
          </p:cNvCxnSpPr>
          <p:nvPr/>
        </p:nvCxnSpPr>
        <p:spPr>
          <a:xfrm flipH="1" flipV="1">
            <a:off x="2287194" y="3623056"/>
            <a:ext cx="911774" cy="2099013"/>
          </a:xfrm>
          <a:prstGeom prst="bentConnector4">
            <a:avLst>
              <a:gd name="adj1" fmla="val -22456"/>
              <a:gd name="adj2" fmla="val 91906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32"/>
          <p:cNvSpPr/>
          <p:nvPr/>
        </p:nvSpPr>
        <p:spPr>
          <a:xfrm>
            <a:off x="1398968" y="6000751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ESTATUS_CREDITO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197" name="Rectangle 132"/>
          <p:cNvSpPr/>
          <p:nvPr/>
        </p:nvSpPr>
        <p:spPr>
          <a:xfrm>
            <a:off x="1393080" y="6386577"/>
            <a:ext cx="1800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TIPO_CREDITO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cxnSp>
        <p:nvCxnSpPr>
          <p:cNvPr id="199" name="Shape 33"/>
          <p:cNvCxnSpPr>
            <a:stCxn id="197" idx="1"/>
            <a:endCxn id="187" idx="1"/>
          </p:cNvCxnSpPr>
          <p:nvPr/>
        </p:nvCxnSpPr>
        <p:spPr>
          <a:xfrm rot="10800000" flipH="1">
            <a:off x="1393080" y="5722069"/>
            <a:ext cx="5888" cy="801668"/>
          </a:xfrm>
          <a:prstGeom prst="bentConnector3">
            <a:avLst>
              <a:gd name="adj1" fmla="val -3882473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hape 33"/>
          <p:cNvCxnSpPr>
            <a:stCxn id="196" idx="1"/>
            <a:endCxn id="187" idx="1"/>
          </p:cNvCxnSpPr>
          <p:nvPr/>
        </p:nvCxnSpPr>
        <p:spPr>
          <a:xfrm rot="10800000">
            <a:off x="1398968" y="5722069"/>
            <a:ext cx="12700" cy="415842"/>
          </a:xfrm>
          <a:prstGeom prst="bentConnector3">
            <a:avLst>
              <a:gd name="adj1" fmla="val 1987827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6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[PRO] </a:t>
            </a:r>
            <a:r>
              <a:rPr lang="es-MX" sz="2000" b="0" dirty="0" smtClean="0">
                <a:latin typeface="Century Gothic" panose="020B0502020202020204" pitchFamily="34" charset="0"/>
              </a:rPr>
              <a:t>PRODUCTOS + PRECIOS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/>
          </a:p>
        </p:txBody>
      </p:sp>
      <p:sp>
        <p:nvSpPr>
          <p:cNvPr id="74" name="Rectangle 132"/>
          <p:cNvSpPr/>
          <p:nvPr/>
        </p:nvSpPr>
        <p:spPr>
          <a:xfrm>
            <a:off x="1879538" y="2107609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PRECIO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76" name="Rectangle 132"/>
          <p:cNvSpPr/>
          <p:nvPr/>
        </p:nvSpPr>
        <p:spPr>
          <a:xfrm>
            <a:off x="1885059" y="3471733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TIPO_PRECIO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77" name="Rectangle 132"/>
          <p:cNvSpPr/>
          <p:nvPr/>
        </p:nvSpPr>
        <p:spPr>
          <a:xfrm>
            <a:off x="1880644" y="2677740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ESTATUS_PRECIO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78" name="Shape 33"/>
          <p:cNvCxnSpPr>
            <a:stCxn id="76" idx="1"/>
            <a:endCxn id="74" idx="2"/>
          </p:cNvCxnSpPr>
          <p:nvPr/>
        </p:nvCxnSpPr>
        <p:spPr>
          <a:xfrm rot="10800000" flipH="1">
            <a:off x="1885058" y="2381929"/>
            <a:ext cx="894479" cy="1226964"/>
          </a:xfrm>
          <a:prstGeom prst="bentConnector4">
            <a:avLst>
              <a:gd name="adj1" fmla="val -25557"/>
              <a:gd name="adj2" fmla="val 87991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132"/>
          <p:cNvSpPr/>
          <p:nvPr/>
        </p:nvSpPr>
        <p:spPr>
          <a:xfrm>
            <a:off x="5410200" y="3048000"/>
            <a:ext cx="180000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PRODUCTO</a:t>
            </a:r>
          </a:p>
        </p:txBody>
      </p:sp>
      <p:sp>
        <p:nvSpPr>
          <p:cNvPr id="93" name="Rectangle 132"/>
          <p:cNvSpPr/>
          <p:nvPr/>
        </p:nvSpPr>
        <p:spPr>
          <a:xfrm>
            <a:off x="5414926" y="4780231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ESTATUS_PRODUCTO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94" name="Rectangle 132"/>
          <p:cNvSpPr/>
          <p:nvPr/>
        </p:nvSpPr>
        <p:spPr>
          <a:xfrm>
            <a:off x="5410200" y="5549192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TIPO_PRODUCTO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96" name="Shape 33"/>
          <p:cNvCxnSpPr>
            <a:stCxn id="93" idx="1"/>
            <a:endCxn id="91" idx="2"/>
          </p:cNvCxnSpPr>
          <p:nvPr/>
        </p:nvCxnSpPr>
        <p:spPr>
          <a:xfrm rot="10800000" flipH="1">
            <a:off x="5414926" y="3322321"/>
            <a:ext cx="895274" cy="1595071"/>
          </a:xfrm>
          <a:prstGeom prst="bentConnector4">
            <a:avLst>
              <a:gd name="adj1" fmla="val -25534"/>
              <a:gd name="adj2" fmla="val 5429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hape 33"/>
          <p:cNvCxnSpPr>
            <a:stCxn id="94" idx="1"/>
            <a:endCxn id="91" idx="2"/>
          </p:cNvCxnSpPr>
          <p:nvPr/>
        </p:nvCxnSpPr>
        <p:spPr>
          <a:xfrm rot="10800000" flipH="1">
            <a:off x="5410200" y="3322320"/>
            <a:ext cx="900000" cy="2364032"/>
          </a:xfrm>
          <a:prstGeom prst="bentConnector4">
            <a:avLst>
              <a:gd name="adj1" fmla="val -25400"/>
              <a:gd name="adj2" fmla="val 6870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hape 33"/>
          <p:cNvCxnSpPr>
            <a:stCxn id="74" idx="3"/>
            <a:endCxn id="91" idx="1"/>
          </p:cNvCxnSpPr>
          <p:nvPr/>
        </p:nvCxnSpPr>
        <p:spPr>
          <a:xfrm>
            <a:off x="3679538" y="2244769"/>
            <a:ext cx="1730662" cy="94039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32"/>
          <p:cNvSpPr/>
          <p:nvPr/>
        </p:nvSpPr>
        <p:spPr>
          <a:xfrm>
            <a:off x="1879133" y="4739488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IMPUESTO_TASA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38" name="Shape 33"/>
          <p:cNvCxnSpPr>
            <a:stCxn id="30" idx="1"/>
            <a:endCxn id="74" idx="1"/>
          </p:cNvCxnSpPr>
          <p:nvPr/>
        </p:nvCxnSpPr>
        <p:spPr>
          <a:xfrm rot="10800000" flipH="1">
            <a:off x="1879132" y="2244770"/>
            <a:ext cx="405" cy="2631879"/>
          </a:xfrm>
          <a:prstGeom prst="bentConnector3">
            <a:avLst>
              <a:gd name="adj1" fmla="val -87857037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"/>
          <p:cNvSpPr/>
          <p:nvPr/>
        </p:nvSpPr>
        <p:spPr>
          <a:xfrm>
            <a:off x="5430741" y="5123131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6" name="Shape 33"/>
          <p:cNvCxnSpPr>
            <a:stCxn id="77" idx="1"/>
            <a:endCxn id="74" idx="2"/>
          </p:cNvCxnSpPr>
          <p:nvPr/>
        </p:nvCxnSpPr>
        <p:spPr>
          <a:xfrm rot="10800000" flipH="1">
            <a:off x="1880644" y="2381930"/>
            <a:ext cx="898894" cy="432971"/>
          </a:xfrm>
          <a:prstGeom prst="bentConnector4">
            <a:avLst>
              <a:gd name="adj1" fmla="val -25431"/>
              <a:gd name="adj2" fmla="val 6583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4"/>
          <p:cNvSpPr/>
          <p:nvPr/>
        </p:nvSpPr>
        <p:spPr>
          <a:xfrm>
            <a:off x="1879131" y="5642519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9" name="Rectangle 4"/>
          <p:cNvSpPr/>
          <p:nvPr/>
        </p:nvSpPr>
        <p:spPr>
          <a:xfrm>
            <a:off x="1840242" y="3786844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Fijo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US" sz="1100" i="1" dirty="0" smtClean="0">
                <a:solidFill>
                  <a:schemeClr val="bg1">
                    <a:lumMod val="65000"/>
                  </a:schemeClr>
                </a:solidFill>
              </a:rPr>
              <a:t>Variable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7" name="Rectangle 132"/>
          <p:cNvSpPr/>
          <p:nvPr/>
        </p:nvSpPr>
        <p:spPr>
          <a:xfrm>
            <a:off x="1876481" y="5310553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ESTATUS_IMPUESTO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111" name="Rectangle 4"/>
          <p:cNvSpPr/>
          <p:nvPr/>
        </p:nvSpPr>
        <p:spPr>
          <a:xfrm>
            <a:off x="1840242" y="3010640"/>
            <a:ext cx="990600" cy="4121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Activo</a:t>
            </a:r>
            <a:endParaRPr lang="en-US" sz="11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[0]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Inactivo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2" name="Shape 33"/>
          <p:cNvCxnSpPr>
            <a:stCxn id="107" idx="1"/>
            <a:endCxn id="30" idx="2"/>
          </p:cNvCxnSpPr>
          <p:nvPr/>
        </p:nvCxnSpPr>
        <p:spPr>
          <a:xfrm rot="10800000" flipH="1">
            <a:off x="1876481" y="5013809"/>
            <a:ext cx="902652" cy="433905"/>
          </a:xfrm>
          <a:prstGeom prst="bentConnector4">
            <a:avLst>
              <a:gd name="adj1" fmla="val -25325"/>
              <a:gd name="adj2" fmla="val 65805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32"/>
          <p:cNvSpPr/>
          <p:nvPr/>
        </p:nvSpPr>
        <p:spPr>
          <a:xfrm>
            <a:off x="5410201" y="2158445"/>
            <a:ext cx="180000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PUNTO_VENTA</a:t>
            </a:r>
          </a:p>
        </p:txBody>
      </p:sp>
      <p:cxnSp>
        <p:nvCxnSpPr>
          <p:cNvPr id="167" name="Shape 33"/>
          <p:cNvCxnSpPr>
            <a:stCxn id="91" idx="0"/>
            <a:endCxn id="166" idx="2"/>
          </p:cNvCxnSpPr>
          <p:nvPr/>
        </p:nvCxnSpPr>
        <p:spPr>
          <a:xfrm rot="5400000" flipH="1" flipV="1">
            <a:off x="6002583" y="2740383"/>
            <a:ext cx="61523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3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[UIX]</a:t>
            </a:r>
            <a:r>
              <a:rPr lang="es-MX" dirty="0" smtClean="0">
                <a:latin typeface="Century Gothic" panose="020B0502020202020204" pitchFamily="34" charset="0"/>
              </a:rPr>
              <a:t> Identidad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[ADG18</a:t>
            </a:r>
            <a:r>
              <a:rPr lang="es-MX" sz="1800" dirty="0">
                <a:latin typeface="Century Gothic" panose="020B0502020202020204" pitchFamily="34" charset="0"/>
              </a:rPr>
              <a:t>] </a:t>
            </a:r>
            <a:r>
              <a:rPr lang="es-MX" sz="1800" dirty="0" smtClean="0">
                <a:latin typeface="Century Gothic" panose="020B0502020202020204" pitchFamily="34" charset="0"/>
              </a:rPr>
              <a:t>Administradoras Gas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[ADG18] </a:t>
            </a:r>
            <a:r>
              <a:rPr lang="es-MX" sz="2000" b="0" dirty="0" smtClean="0">
                <a:latin typeface="Century Gothic" panose="020B0502020202020204" pitchFamily="34" charset="0"/>
              </a:rPr>
              <a:t>ADMINISTRADORAS</a:t>
            </a:r>
            <a:r>
              <a:rPr lang="es-MX" b="0" dirty="0">
                <a:latin typeface="Century Gothic" panose="020B0502020202020204" pitchFamily="34" charset="0"/>
              </a:rPr>
              <a:t/>
            </a:r>
            <a:br>
              <a:rPr lang="es-MX" b="0" dirty="0">
                <a:latin typeface="Century Gothic" panose="020B0502020202020204" pitchFamily="34" charset="0"/>
              </a:rPr>
            </a:br>
            <a:r>
              <a:rPr lang="es-MX" dirty="0">
                <a:latin typeface="Century Gothic" panose="020B0502020202020204" pitchFamily="34" charset="0"/>
              </a:rPr>
              <a:t>IDENTIDAD | PROPUESTAS</a:t>
            </a:r>
            <a:endParaRPr lang="es-MX" dirty="0"/>
          </a:p>
        </p:txBody>
      </p:sp>
      <p:sp>
        <p:nvSpPr>
          <p:cNvPr id="7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82000" cy="5257800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BURGOS</a:t>
            </a:r>
          </a:p>
          <a:p>
            <a:pPr lvl="1"/>
            <a:r>
              <a:rPr lang="es-MX" sz="1800" dirty="0" smtClean="0"/>
              <a:t>Base</a:t>
            </a:r>
          </a:p>
          <a:p>
            <a:pPr lvl="1"/>
            <a:r>
              <a:rPr lang="es-MX" sz="1800" dirty="0" err="1" smtClean="0"/>
              <a:t>Unica</a:t>
            </a:r>
            <a:endParaRPr lang="es-MX" sz="1800" dirty="0" smtClean="0"/>
          </a:p>
          <a:p>
            <a:pPr lvl="1"/>
            <a:r>
              <a:rPr lang="es-MX" sz="1800" dirty="0" smtClean="0"/>
              <a:t>R</a:t>
            </a:r>
          </a:p>
          <a:p>
            <a:pPr lvl="1"/>
            <a:r>
              <a:rPr lang="es-MX" sz="1800" dirty="0" smtClean="0"/>
              <a:t>Gas</a:t>
            </a:r>
          </a:p>
          <a:p>
            <a:pPr lvl="1"/>
            <a:r>
              <a:rPr lang="es-MX" sz="1800" dirty="0" smtClean="0"/>
              <a:t>Orientado</a:t>
            </a:r>
          </a:p>
          <a:p>
            <a:pPr lvl="1"/>
            <a:r>
              <a:rPr lang="es-MX" sz="1800" dirty="0" smtClean="0"/>
              <a:t>Seguimiento</a:t>
            </a:r>
          </a:p>
          <a:p>
            <a:pPr lvl="1"/>
            <a:endParaRPr lang="es-MX" sz="1800" dirty="0"/>
          </a:p>
          <a:p>
            <a:r>
              <a:rPr lang="en-US" sz="1800" b="1" dirty="0" smtClean="0"/>
              <a:t>AGATA</a:t>
            </a:r>
            <a:endParaRPr lang="en-US" sz="1800" b="1" dirty="0"/>
          </a:p>
          <a:p>
            <a:pPr lvl="1"/>
            <a:r>
              <a:rPr lang="es-MX" sz="1800" dirty="0" smtClean="0"/>
              <a:t>Administradora</a:t>
            </a:r>
          </a:p>
          <a:p>
            <a:pPr lvl="1"/>
            <a:r>
              <a:rPr lang="es-MX" sz="1800" dirty="0" smtClean="0"/>
              <a:t>Gas</a:t>
            </a:r>
          </a:p>
          <a:p>
            <a:pPr lvl="1"/>
            <a:r>
              <a:rPr lang="es-MX" sz="1800" dirty="0" smtClean="0"/>
              <a:t>Atención</a:t>
            </a:r>
          </a:p>
          <a:p>
            <a:pPr lvl="1"/>
            <a:r>
              <a:rPr lang="es-MX" sz="1800" dirty="0" err="1" smtClean="0"/>
              <a:t>Torrre</a:t>
            </a:r>
            <a:endParaRPr lang="es-MX" sz="1800" dirty="0" smtClean="0"/>
          </a:p>
          <a:p>
            <a:pPr lvl="1"/>
            <a:r>
              <a:rPr lang="es-MX" sz="1800" dirty="0" smtClean="0"/>
              <a:t>Apartamentos</a:t>
            </a:r>
          </a:p>
        </p:txBody>
      </p:sp>
    </p:spTree>
    <p:extLst>
      <p:ext uri="{BB962C8B-B14F-4D97-AF65-F5344CB8AC3E}">
        <p14:creationId xmlns:p14="http://schemas.microsoft.com/office/powerpoint/2010/main" val="21467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[WF]</a:t>
            </a:r>
            <a:r>
              <a:rPr lang="es-MX" dirty="0" smtClean="0">
                <a:latin typeface="Century Gothic" panose="020B0502020202020204" pitchFamily="34" charset="0"/>
              </a:rPr>
              <a:t> </a:t>
            </a:r>
            <a:r>
              <a:rPr lang="es-MX" dirty="0" err="1" smtClean="0">
                <a:latin typeface="Century Gothic" panose="020B0502020202020204" pitchFamily="34" charset="0"/>
              </a:rPr>
              <a:t>Work</a:t>
            </a:r>
            <a:r>
              <a:rPr lang="es-MX" dirty="0" err="1">
                <a:latin typeface="Century Gothic" panose="020B0502020202020204" pitchFamily="34" charset="0"/>
              </a:rPr>
              <a:t>f</a:t>
            </a:r>
            <a:r>
              <a:rPr lang="es-MX" dirty="0" err="1" smtClean="0">
                <a:latin typeface="Century Gothic" panose="020B0502020202020204" pitchFamily="34" charset="0"/>
              </a:rPr>
              <a:t>lows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53472</TotalTime>
  <Words>421</Words>
  <Application>Microsoft Office PowerPoint</Application>
  <PresentationFormat>Presentación en pantalla (4:3)</PresentationFormat>
  <Paragraphs>147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Courier New</vt:lpstr>
      <vt:lpstr>Office Theme</vt:lpstr>
      <vt:lpstr>[LIQ19] LIQUIDACIONES CONTEXTO / PROCESO BASE</vt:lpstr>
      <vt:lpstr>[LIQ19] LIQUIDACIONES CONTEXTO / PROCESO BASE</vt:lpstr>
      <vt:lpstr>[ER] Modelo de Datos</vt:lpstr>
      <vt:lpstr>[PRE] PRELIQUIDACIONES / LIQUIDACIONES / CAJA MODELO DE DATOS</vt:lpstr>
      <vt:lpstr>[POS] PUNTOS DE VENTA MODELO DE DATOS</vt:lpstr>
      <vt:lpstr>[PRO] PRODUCTOS + PRECIOS MODELO DE DATOS</vt:lpstr>
      <vt:lpstr>[UIX] Identidad</vt:lpstr>
      <vt:lpstr>[ADG18] ADMINISTRADORAS IDENTIDAD | PROPUESTAS</vt:lpstr>
      <vt:lpstr>[WF] Workflows</vt:lpstr>
      <vt:lpstr>[PPT] PLAN DE GASTO Y PRESUESTO WORKFLOWS</vt:lpstr>
      <vt:lpstr>[SC] Screenshots</vt:lpstr>
      <vt:lpstr>[SC] LIQUIDACIONES MENU PRINCIPAL</vt:lpstr>
      <vt:lpstr>[SC] LIQUIDACIONES PRELIQUIDACIONES</vt:lpstr>
      <vt:lpstr>[SC] LIQUIDACIONES LIQUIDACIONES</vt:lpstr>
      <vt:lpstr>[SC] LIQUIDACIONES LIQUIDACIONES</vt:lpstr>
      <vt:lpstr>[SC] LIQUIDACIONES LIQUIDACIONES</vt:lpstr>
      <vt:lpstr>[SC] LIQUIDACIONES LIQUIDACIONES</vt:lpstr>
      <vt:lpstr>[SC] LIQUIDACIONES LIQUIDACIONES</vt:lpstr>
      <vt:lpstr>[SC] LIQUIDACIONES CAJA</vt:lpstr>
      <vt:lpstr>[SC] LIQUIDACIONES CORTE DE CAJA</vt:lpstr>
      <vt:lpstr>[SC] LIQUIDACIONES CORTE DIARIO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PlantaTitulo Sección</dc:title>
  <dc:creator>Hector</dc:creator>
  <cp:lastModifiedBy>Jesus Arciniega</cp:lastModifiedBy>
  <cp:revision>746</cp:revision>
  <cp:lastPrinted>2018-11-13T18:42:33Z</cp:lastPrinted>
  <dcterms:created xsi:type="dcterms:W3CDTF">2006-08-16T00:00:00Z</dcterms:created>
  <dcterms:modified xsi:type="dcterms:W3CDTF">2019-02-07T21:08:45Z</dcterms:modified>
</cp:coreProperties>
</file>